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theme/theme1.xml" ContentType="application/vnd.openxmlformats-officedocument.them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3" Type="http://schemas.openxmlformats.org/officeDocument/2006/relationships/extended-properties" Target="docProps/app.xml"/>
  <Relationship Id="rId2" Type="http://schemas.openxmlformats.org/package/2006/relationships/metadata/core-properties" Target="docProps/core.xml"/>
  <Relationship Id="rId1" Type="http://schemas.openxmlformats.org/officeDocument/2006/relationships/officeDocument" Target="ppt/presentation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/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30DBB-9FD5-43E7-88F1-55A569E9525E}" type="datetimeFigureOut">
              <a:rPr lang="nl-BE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36665-E7E9-4861-9ADF-F11A47CBAD79}" type="slidenum">
              <a:rPr lang="nl-BE"/>
              <a:t>&lt;#&gt;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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-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7.xml"/>
  <Relationship Id="rId2" Type="http://schemas.openxmlformats.org/officeDocument/2006/relationships/image" Target="../media/presentation-00011.pn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7.xml"/>
  <Relationship Id="rId2" Type="http://schemas.openxmlformats.org/officeDocument/2006/relationships/image" Target="../media/presentation-00022.pn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2141116" y="0"/>
          <a:ext cx="7002884" cy="6877050"/>
          <a:chOff x="2141116" y="0"/>
          <a:chExt cx="7002884" cy="6877050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141116" y="0"/>
            <a:ext cx="4861769" cy="687705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2141116" y="0"/>
          <a:ext cx="7002884" cy="6877050"/>
          <a:chOff x="2141116" y="0"/>
          <a:chExt cx="7002884" cy="6877050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141116" y="0"/>
            <a:ext cx="4861769" cy="687705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
<Relationships xmlns="http://schemas.openxmlformats.org/package/2006/relationships"/>
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2019-06-14T09:52:07Z</dcterms:created>
  <dcterms:modified xsi:type="dcterms:W3CDTF">2019-06-14T09:52:07Z</dcterms:modified>
  <dc:title>Untitled Presentation</dc:title>
  <dc:description/>
  <dc:subject/>
  <cp:keywords/>
  <cp:category/>
</cp:coreProperties>
</file>